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262" r:id="rId2"/>
    <p:sldId id="261" r:id="rId3"/>
  </p:sldIdLst>
  <p:sldSz cx="7556500" cy="10693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FE996-E9A7-4482-B0F2-C835E8CD85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1E0F14-9295-4F6E-A020-F50E8DBBA0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0C9C-C1B5-4AD7-9B8C-7CEFB75E9F82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EE923-B55D-4933-B649-17EDE05D8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B82D8-6755-4397-B02B-494A9761B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3AE26-7244-4EA7-9857-83999F593D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1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51E27-D0F8-4558-83B3-E25CF6DDD1B1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54244-A40A-4B19-9DCB-26FCADE24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646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11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94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897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4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446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/>
              <a:t>AXP Public</a:t>
            </a:r>
            <a:endParaRPr spc="-4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9FEE9-B686-462A-A929-051F3DCF4A3A}" type="datetime5">
              <a:rPr lang="en-US" smtClean="0"/>
              <a:t>10-Sep-20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8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47965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US" dirty="0"/>
              <a:t>HIER BESTELLUNG ABHOLEN</a:t>
            </a: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pic>
        <p:nvPicPr>
          <p:cNvPr id="17" name="Graphic 16" descr="Shopping bag">
            <a:extLst>
              <a:ext uri="{FF2B5EF4-FFF2-40B4-BE49-F238E27FC236}">
                <a16:creationId xmlns:a16="http://schemas.microsoft.com/office/drawing/2014/main" id="{1E7DA900-7C66-4444-AEE1-5D1EAC504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81110" y="5496936"/>
            <a:ext cx="2846674" cy="284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802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247965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r>
              <a:rPr lang="en-US" dirty="0"/>
              <a:t>HIER BESTELLUNG ABHOLEN</a:t>
            </a: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pic>
        <p:nvPicPr>
          <p:cNvPr id="17" name="Graphic 16" descr="Shopping bag">
            <a:extLst>
              <a:ext uri="{FF2B5EF4-FFF2-40B4-BE49-F238E27FC236}">
                <a16:creationId xmlns:a16="http://schemas.microsoft.com/office/drawing/2014/main" id="{1E7DA900-7C66-4444-AEE1-5D1EAC504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81110" y="5496936"/>
            <a:ext cx="2846674" cy="284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4185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18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Browning</dc:creator>
  <cp:lastModifiedBy>Ellie Browning</cp:lastModifiedBy>
  <cp:revision>5</cp:revision>
  <dcterms:created xsi:type="dcterms:W3CDTF">2020-09-09T15:30:47Z</dcterms:created>
  <dcterms:modified xsi:type="dcterms:W3CDTF">2020-09-10T09:45:39Z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Ellie Browning</vt:lpwstr>
  </property>
  <property fmtid="{D5CDD505-2E9C-101B-9397-08002B2CF9AE}" pid="3" name="AXPDataClassification">
    <vt:lpwstr>AXP Public</vt:lpwstr>
  </property>
  <property fmtid="{D5CDD505-2E9C-101B-9397-08002B2CF9AE}" pid="4" name="AXPDataClassificationForSearch">
    <vt:lpwstr>AXPPublic_UniqueSearchString</vt:lpwstr>
  </property>
</Properties>
</file>